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7C7ADE-D472-6D49-8B46-8550EBDCBFA9}" v="15" dt="2025-04-11T13:41:27.2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563"/>
  </p:normalViewPr>
  <p:slideViewPr>
    <p:cSldViewPr snapToGrid="0" snapToObjects="1">
      <p:cViewPr varScale="1">
        <p:scale>
          <a:sx n="72" d="100"/>
          <a:sy n="72" d="100"/>
        </p:scale>
        <p:origin x="33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hena Liang" userId="21a196b258143e40" providerId="LiveId" clId="{D67977DC-0417-5342-80C2-BE70DFBDCA76}"/>
    <pc:docChg chg="custSel addSld modSld">
      <pc:chgData name="Athena Liang" userId="21a196b258143e40" providerId="LiveId" clId="{D67977DC-0417-5342-80C2-BE70DFBDCA76}" dt="2023-03-22T23:48:46.652" v="7" actId="1076"/>
      <pc:docMkLst>
        <pc:docMk/>
      </pc:docMkLst>
      <pc:sldChg chg="addSp delSp modSp mod">
        <pc:chgData name="Athena Liang" userId="21a196b258143e40" providerId="LiveId" clId="{D67977DC-0417-5342-80C2-BE70DFBDCA76}" dt="2023-03-22T23:48:46.652" v="7" actId="1076"/>
        <pc:sldMkLst>
          <pc:docMk/>
          <pc:sldMk cId="1767419078" sldId="259"/>
        </pc:sldMkLst>
      </pc:sldChg>
      <pc:sldChg chg="addSp delSp modSp add mod">
        <pc:chgData name="Athena Liang" userId="21a196b258143e40" providerId="LiveId" clId="{D67977DC-0417-5342-80C2-BE70DFBDCA76}" dt="2023-03-22T23:48:28.610" v="5" actId="1076"/>
        <pc:sldMkLst>
          <pc:docMk/>
          <pc:sldMk cId="4025506595" sldId="260"/>
        </pc:sldMkLst>
      </pc:sldChg>
    </pc:docChg>
  </pc:docChgLst>
  <pc:docChgLst>
    <pc:chgData name="Athena Liang" userId="4dc286e33ac71dae" providerId="LiveId" clId="{8683C929-04FD-6843-BC60-1342D230E12B}"/>
    <pc:docChg chg="custSel addSld modSld">
      <pc:chgData name="Athena Liang" userId="4dc286e33ac71dae" providerId="LiveId" clId="{8683C929-04FD-6843-BC60-1342D230E12B}" dt="2024-01-09T05:10:59.318" v="3" actId="1076"/>
      <pc:docMkLst>
        <pc:docMk/>
      </pc:docMkLst>
      <pc:sldChg chg="addSp delSp modSp new mod">
        <pc:chgData name="Athena Liang" userId="4dc286e33ac71dae" providerId="LiveId" clId="{8683C929-04FD-6843-BC60-1342D230E12B}" dt="2024-01-09T05:10:59.318" v="3" actId="1076"/>
        <pc:sldMkLst>
          <pc:docMk/>
          <pc:sldMk cId="1890039156" sldId="262"/>
        </pc:sldMkLst>
      </pc:sldChg>
    </pc:docChg>
  </pc:docChgLst>
  <pc:docChgLst>
    <pc:chgData name="Athena Liang" userId="21a196b258143e40" providerId="LiveId" clId="{9E1D2E01-A878-6443-92B8-BC6CFC6E9E31}"/>
    <pc:docChg chg="undo custSel modSld">
      <pc:chgData name="Athena Liang" userId="21a196b258143e40" providerId="LiveId" clId="{9E1D2E01-A878-6443-92B8-BC6CFC6E9E31}" dt="2025-03-08T12:58:00.502" v="32" actId="1076"/>
      <pc:docMkLst>
        <pc:docMk/>
      </pc:docMkLst>
      <pc:sldChg chg="addSp delSp modSp mod">
        <pc:chgData name="Athena Liang" userId="21a196b258143e40" providerId="LiveId" clId="{9E1D2E01-A878-6443-92B8-BC6CFC6E9E31}" dt="2025-03-08T12:58:00.502" v="32" actId="1076"/>
        <pc:sldMkLst>
          <pc:docMk/>
          <pc:sldMk cId="4025506595" sldId="260"/>
        </pc:sldMkLst>
      </pc:sldChg>
    </pc:docChg>
  </pc:docChgLst>
  <pc:docChgLst>
    <pc:chgData name="Athena Liang" userId="21a196b258143e40" providerId="LiveId" clId="{A27C7ADE-D472-6D49-8B46-8550EBDCBFA9}"/>
    <pc:docChg chg="undo custSel addSld delSld modSld">
      <pc:chgData name="Athena Liang" userId="21a196b258143e40" providerId="LiveId" clId="{A27C7ADE-D472-6D49-8B46-8550EBDCBFA9}" dt="2025-04-11T13:41:34.848" v="109" actId="20577"/>
      <pc:docMkLst>
        <pc:docMk/>
      </pc:docMkLst>
      <pc:sldChg chg="del">
        <pc:chgData name="Athena Liang" userId="21a196b258143e40" providerId="LiveId" clId="{A27C7ADE-D472-6D49-8B46-8550EBDCBFA9}" dt="2025-04-11T13:36:51.707" v="0" actId="2696"/>
        <pc:sldMkLst>
          <pc:docMk/>
          <pc:sldMk cId="3927314004" sldId="256"/>
        </pc:sldMkLst>
      </pc:sldChg>
      <pc:sldChg chg="del">
        <pc:chgData name="Athena Liang" userId="21a196b258143e40" providerId="LiveId" clId="{A27C7ADE-D472-6D49-8B46-8550EBDCBFA9}" dt="2025-04-11T13:36:52.947" v="1" actId="2696"/>
        <pc:sldMkLst>
          <pc:docMk/>
          <pc:sldMk cId="1058390818" sldId="257"/>
        </pc:sldMkLst>
      </pc:sldChg>
      <pc:sldChg chg="del">
        <pc:chgData name="Athena Liang" userId="21a196b258143e40" providerId="LiveId" clId="{A27C7ADE-D472-6D49-8B46-8550EBDCBFA9}" dt="2025-04-11T13:36:58.155" v="4" actId="2696"/>
        <pc:sldMkLst>
          <pc:docMk/>
          <pc:sldMk cId="3642932874" sldId="258"/>
        </pc:sldMkLst>
      </pc:sldChg>
      <pc:sldChg chg="del">
        <pc:chgData name="Athena Liang" userId="21a196b258143e40" providerId="LiveId" clId="{A27C7ADE-D472-6D49-8B46-8550EBDCBFA9}" dt="2025-04-11T13:36:55.876" v="3" actId="2696"/>
        <pc:sldMkLst>
          <pc:docMk/>
          <pc:sldMk cId="1767419078" sldId="259"/>
        </pc:sldMkLst>
      </pc:sldChg>
      <pc:sldChg chg="del">
        <pc:chgData name="Athena Liang" userId="21a196b258143e40" providerId="LiveId" clId="{A27C7ADE-D472-6D49-8B46-8550EBDCBFA9}" dt="2025-04-11T13:36:55.033" v="2" actId="2696"/>
        <pc:sldMkLst>
          <pc:docMk/>
          <pc:sldMk cId="4025506595" sldId="260"/>
        </pc:sldMkLst>
      </pc:sldChg>
      <pc:sldChg chg="addSp delSp modSp mod">
        <pc:chgData name="Athena Liang" userId="21a196b258143e40" providerId="LiveId" clId="{A27C7ADE-D472-6D49-8B46-8550EBDCBFA9}" dt="2025-04-11T13:39:49.472" v="52" actId="1076"/>
        <pc:sldMkLst>
          <pc:docMk/>
          <pc:sldMk cId="426696240" sldId="261"/>
        </pc:sldMkLst>
        <pc:spChg chg="mod">
          <ac:chgData name="Athena Liang" userId="21a196b258143e40" providerId="LiveId" clId="{A27C7ADE-D472-6D49-8B46-8550EBDCBFA9}" dt="2025-04-11T13:38:51.400" v="50" actId="34135"/>
          <ac:spMkLst>
            <pc:docMk/>
            <pc:sldMk cId="426696240" sldId="261"/>
            <ac:spMk id="6" creationId="{E22D4795-BE1D-A2CA-304C-D80609BCF3D1}"/>
          </ac:spMkLst>
        </pc:spChg>
        <pc:spChg chg="mod">
          <ac:chgData name="Athena Liang" userId="21a196b258143e40" providerId="LiveId" clId="{A27C7ADE-D472-6D49-8B46-8550EBDCBFA9}" dt="2025-04-11T13:39:44.423" v="51"/>
          <ac:spMkLst>
            <pc:docMk/>
            <pc:sldMk cId="426696240" sldId="261"/>
            <ac:spMk id="8" creationId="{6F92D796-1E2D-85C0-EB20-ED119F98A0FE}"/>
          </ac:spMkLst>
        </pc:spChg>
        <pc:spChg chg="mod">
          <ac:chgData name="Athena Liang" userId="21a196b258143e40" providerId="LiveId" clId="{A27C7ADE-D472-6D49-8B46-8550EBDCBFA9}" dt="2025-04-11T13:39:44.423" v="51"/>
          <ac:spMkLst>
            <pc:docMk/>
            <pc:sldMk cId="426696240" sldId="261"/>
            <ac:spMk id="9" creationId="{B15E654A-2A4E-D3A9-71EA-F778DAE40213}"/>
          </ac:spMkLst>
        </pc:spChg>
        <pc:spChg chg="mod">
          <ac:chgData name="Athena Liang" userId="21a196b258143e40" providerId="LiveId" clId="{A27C7ADE-D472-6D49-8B46-8550EBDCBFA9}" dt="2025-04-11T13:39:44.423" v="51"/>
          <ac:spMkLst>
            <pc:docMk/>
            <pc:sldMk cId="426696240" sldId="261"/>
            <ac:spMk id="12" creationId="{4FD0F2E7-9C31-39A0-5DDF-238629F182BC}"/>
          </ac:spMkLst>
        </pc:spChg>
        <pc:spChg chg="mod">
          <ac:chgData name="Athena Liang" userId="21a196b258143e40" providerId="LiveId" clId="{A27C7ADE-D472-6D49-8B46-8550EBDCBFA9}" dt="2025-04-11T13:39:44.423" v="51"/>
          <ac:spMkLst>
            <pc:docMk/>
            <pc:sldMk cId="426696240" sldId="261"/>
            <ac:spMk id="13" creationId="{561A90A9-8EF0-1A28-41F8-CFE482D62C16}"/>
          </ac:spMkLst>
        </pc:spChg>
        <pc:spChg chg="mod">
          <ac:chgData name="Athena Liang" userId="21a196b258143e40" providerId="LiveId" clId="{A27C7ADE-D472-6D49-8B46-8550EBDCBFA9}" dt="2025-04-11T13:37:11.828" v="9"/>
          <ac:spMkLst>
            <pc:docMk/>
            <pc:sldMk cId="426696240" sldId="261"/>
            <ac:spMk id="18" creationId="{333E11AC-C57B-D7E2-D3D9-6C9F8CC060F6}"/>
          </ac:spMkLst>
        </pc:spChg>
        <pc:spChg chg="mod">
          <ac:chgData name="Athena Liang" userId="21a196b258143e40" providerId="LiveId" clId="{A27C7ADE-D472-6D49-8B46-8550EBDCBFA9}" dt="2025-04-11T13:37:11.828" v="9"/>
          <ac:spMkLst>
            <pc:docMk/>
            <pc:sldMk cId="426696240" sldId="261"/>
            <ac:spMk id="29" creationId="{19F8CE85-87A5-A7F5-65A0-3805173C64BF}"/>
          </ac:spMkLst>
        </pc:spChg>
        <pc:spChg chg="mod">
          <ac:chgData name="Athena Liang" userId="21a196b258143e40" providerId="LiveId" clId="{A27C7ADE-D472-6D49-8B46-8550EBDCBFA9}" dt="2025-04-11T13:37:11.828" v="9"/>
          <ac:spMkLst>
            <pc:docMk/>
            <pc:sldMk cId="426696240" sldId="261"/>
            <ac:spMk id="32" creationId="{BE08CADC-9A6C-421B-2D44-88B5497F60AB}"/>
          </ac:spMkLst>
        </pc:spChg>
        <pc:spChg chg="mod">
          <ac:chgData name="Athena Liang" userId="21a196b258143e40" providerId="LiveId" clId="{A27C7ADE-D472-6D49-8B46-8550EBDCBFA9}" dt="2025-04-11T13:37:11.828" v="9"/>
          <ac:spMkLst>
            <pc:docMk/>
            <pc:sldMk cId="426696240" sldId="261"/>
            <ac:spMk id="33" creationId="{F7D11519-1395-A42A-04F8-8ECCDFA1DD12}"/>
          </ac:spMkLst>
        </pc:spChg>
        <pc:grpChg chg="add mod">
          <ac:chgData name="Athena Liang" userId="21a196b258143e40" providerId="LiveId" clId="{A27C7ADE-D472-6D49-8B46-8550EBDCBFA9}" dt="2025-04-11T13:39:49.472" v="52" actId="1076"/>
          <ac:grpSpMkLst>
            <pc:docMk/>
            <pc:sldMk cId="426696240" sldId="261"/>
            <ac:grpSpMk id="3" creationId="{5AFEFE1E-B921-23D0-A057-6931759DEB22}"/>
          </ac:grpSpMkLst>
        </pc:grpChg>
        <pc:grpChg chg="del mod">
          <ac:chgData name="Athena Liang" userId="21a196b258143e40" providerId="LiveId" clId="{A27C7ADE-D472-6D49-8B46-8550EBDCBFA9}" dt="2025-04-11T13:37:39.141" v="18" actId="478"/>
          <ac:grpSpMkLst>
            <pc:docMk/>
            <pc:sldMk cId="426696240" sldId="261"/>
            <ac:grpSpMk id="3" creationId="{90F4AC92-CF0B-4579-B44C-F7621F5DA060}"/>
          </ac:grpSpMkLst>
        </pc:grpChg>
        <pc:grpChg chg="del mod">
          <ac:chgData name="Athena Liang" userId="21a196b258143e40" providerId="LiveId" clId="{A27C7ADE-D472-6D49-8B46-8550EBDCBFA9}" dt="2025-04-11T13:37:39.141" v="18" actId="478"/>
          <ac:grpSpMkLst>
            <pc:docMk/>
            <pc:sldMk cId="426696240" sldId="261"/>
            <ac:grpSpMk id="9" creationId="{347D4A62-0CEF-F02F-B560-563C05065C05}"/>
          </ac:grpSpMkLst>
        </pc:grpChg>
        <pc:grpChg chg="del">
          <ac:chgData name="Athena Liang" userId="21a196b258143e40" providerId="LiveId" clId="{A27C7ADE-D472-6D49-8B46-8550EBDCBFA9}" dt="2025-04-11T13:37:04.551" v="7" actId="478"/>
          <ac:grpSpMkLst>
            <pc:docMk/>
            <pc:sldMk cId="426696240" sldId="261"/>
            <ac:grpSpMk id="10" creationId="{BE698216-54CC-1F81-9830-DE2B49731D0B}"/>
          </ac:grpSpMkLst>
        </pc:grpChg>
        <pc:grpChg chg="add mod">
          <ac:chgData name="Athena Liang" userId="21a196b258143e40" providerId="LiveId" clId="{A27C7ADE-D472-6D49-8B46-8550EBDCBFA9}" dt="2025-04-11T13:39:49.472" v="52" actId="1076"/>
          <ac:grpSpMkLst>
            <pc:docMk/>
            <pc:sldMk cId="426696240" sldId="261"/>
            <ac:grpSpMk id="11" creationId="{5E0BC39B-E8F8-083A-2522-7F9B714CBBC5}"/>
          </ac:grpSpMkLst>
        </pc:grpChg>
        <pc:grpChg chg="add mod">
          <ac:chgData name="Athena Liang" userId="21a196b258143e40" providerId="LiveId" clId="{A27C7ADE-D472-6D49-8B46-8550EBDCBFA9}" dt="2025-04-11T13:37:19.487" v="11" actId="1076"/>
          <ac:grpSpMkLst>
            <pc:docMk/>
            <pc:sldMk cId="426696240" sldId="261"/>
            <ac:grpSpMk id="16" creationId="{E4F84F26-77C3-4A60-F6EF-121F51B4FA5A}"/>
          </ac:grpSpMkLst>
        </pc:grpChg>
        <pc:grpChg chg="del">
          <ac:chgData name="Athena Liang" userId="21a196b258143e40" providerId="LiveId" clId="{A27C7ADE-D472-6D49-8B46-8550EBDCBFA9}" dt="2025-04-11T13:37:04.551" v="7" actId="478"/>
          <ac:grpSpMkLst>
            <pc:docMk/>
            <pc:sldMk cId="426696240" sldId="261"/>
            <ac:grpSpMk id="24" creationId="{4CAA5061-6C3A-B65D-8F31-5CFC2861FECA}"/>
          </ac:grpSpMkLst>
        </pc:grpChg>
        <pc:grpChg chg="add mod">
          <ac:chgData name="Athena Liang" userId="21a196b258143e40" providerId="LiveId" clId="{A27C7ADE-D472-6D49-8B46-8550EBDCBFA9}" dt="2025-04-11T13:37:19.487" v="11" actId="1076"/>
          <ac:grpSpMkLst>
            <pc:docMk/>
            <pc:sldMk cId="426696240" sldId="261"/>
            <ac:grpSpMk id="31" creationId="{6E03622F-CD02-4BE1-62AD-D297D9A0AD2C}"/>
          </ac:grpSpMkLst>
        </pc:grpChg>
        <pc:graphicFrameChg chg="mod">
          <ac:chgData name="Athena Liang" userId="21a196b258143e40" providerId="LiveId" clId="{A27C7ADE-D472-6D49-8B46-8550EBDCBFA9}" dt="2025-04-11T13:38:51.400" v="50" actId="34135"/>
          <ac:graphicFrameMkLst>
            <pc:docMk/>
            <pc:sldMk cId="426696240" sldId="261"/>
            <ac:graphicFrameMk id="5" creationId="{85AC3070-9E60-C04B-C44E-DFE492E557BE}"/>
          </ac:graphicFrameMkLst>
        </pc:graphicFrameChg>
        <pc:graphicFrameChg chg="mod">
          <ac:chgData name="Athena Liang" userId="21a196b258143e40" providerId="LiveId" clId="{A27C7ADE-D472-6D49-8B46-8550EBDCBFA9}" dt="2025-04-11T13:38:51.400" v="50" actId="34135"/>
          <ac:graphicFrameMkLst>
            <pc:docMk/>
            <pc:sldMk cId="426696240" sldId="261"/>
            <ac:graphicFrameMk id="7" creationId="{B427BF33-0AB0-4DE9-88A9-E84AE02FBB94}"/>
          </ac:graphicFrameMkLst>
        </pc:graphicFrameChg>
        <pc:picChg chg="add mod">
          <ac:chgData name="Athena Liang" userId="21a196b258143e40" providerId="LiveId" clId="{A27C7ADE-D472-6D49-8B46-8550EBDCBFA9}" dt="2025-04-11T13:39:49.472" v="52" actId="1076"/>
          <ac:picMkLst>
            <pc:docMk/>
            <pc:sldMk cId="426696240" sldId="261"/>
            <ac:picMk id="2" creationId="{1E791380-E9BF-96D1-5033-FFB7433FC3DB}"/>
          </ac:picMkLst>
        </pc:picChg>
        <pc:picChg chg="del">
          <ac:chgData name="Athena Liang" userId="21a196b258143e40" providerId="LiveId" clId="{A27C7ADE-D472-6D49-8B46-8550EBDCBFA9}" dt="2025-04-11T13:37:04.551" v="7" actId="478"/>
          <ac:picMkLst>
            <pc:docMk/>
            <pc:sldMk cId="426696240" sldId="261"/>
            <ac:picMk id="2" creationId="{B853FC8E-F87F-5EED-53EC-A5EE3517B1D7}"/>
          </ac:picMkLst>
        </pc:picChg>
        <pc:picChg chg="del mod">
          <ac:chgData name="Athena Liang" userId="21a196b258143e40" providerId="LiveId" clId="{A27C7ADE-D472-6D49-8B46-8550EBDCBFA9}" dt="2025-04-11T13:37:39.141" v="18" actId="478"/>
          <ac:picMkLst>
            <pc:docMk/>
            <pc:sldMk cId="426696240" sldId="261"/>
            <ac:picMk id="8" creationId="{823C227C-1E9F-EB72-6590-998E6D01446D}"/>
          </ac:picMkLst>
        </pc:picChg>
        <pc:picChg chg="mod">
          <ac:chgData name="Athena Liang" userId="21a196b258143e40" providerId="LiveId" clId="{A27C7ADE-D472-6D49-8B46-8550EBDCBFA9}" dt="2025-04-11T13:39:44.423" v="51"/>
          <ac:picMkLst>
            <pc:docMk/>
            <pc:sldMk cId="426696240" sldId="261"/>
            <ac:picMk id="10" creationId="{C46F2E3B-79B2-B905-F7C2-E118445DCD93}"/>
          </ac:picMkLst>
        </pc:picChg>
        <pc:picChg chg="add mod">
          <ac:chgData name="Athena Liang" userId="21a196b258143e40" providerId="LiveId" clId="{A27C7ADE-D472-6D49-8B46-8550EBDCBFA9}" dt="2025-04-11T13:39:49.472" v="52" actId="1076"/>
          <ac:picMkLst>
            <pc:docMk/>
            <pc:sldMk cId="426696240" sldId="261"/>
            <ac:picMk id="15" creationId="{A4AB44C5-2F44-BA51-FC0C-700682B685EC}"/>
          </ac:picMkLst>
        </pc:picChg>
        <pc:picChg chg="add mod">
          <ac:chgData name="Athena Liang" userId="21a196b258143e40" providerId="LiveId" clId="{A27C7ADE-D472-6D49-8B46-8550EBDCBFA9}" dt="2025-04-11T13:39:49.472" v="52" actId="1076"/>
          <ac:picMkLst>
            <pc:docMk/>
            <pc:sldMk cId="426696240" sldId="261"/>
            <ac:picMk id="16" creationId="{9F0195A8-0BF4-3D0B-21D1-E51654C5F3B3}"/>
          </ac:picMkLst>
        </pc:picChg>
        <pc:picChg chg="del mod">
          <ac:chgData name="Athena Liang" userId="21a196b258143e40" providerId="LiveId" clId="{A27C7ADE-D472-6D49-8B46-8550EBDCBFA9}" dt="2025-04-11T13:37:39.141" v="18" actId="478"/>
          <ac:picMkLst>
            <pc:docMk/>
            <pc:sldMk cId="426696240" sldId="261"/>
            <ac:picMk id="20" creationId="{9A1BB4C5-238C-B529-9FE7-FF98057AF54D}"/>
          </ac:picMkLst>
        </pc:picChg>
        <pc:picChg chg="del mod">
          <ac:chgData name="Athena Liang" userId="21a196b258143e40" providerId="LiveId" clId="{A27C7ADE-D472-6D49-8B46-8550EBDCBFA9}" dt="2025-04-11T13:37:39.141" v="18" actId="478"/>
          <ac:picMkLst>
            <pc:docMk/>
            <pc:sldMk cId="426696240" sldId="261"/>
            <ac:picMk id="21" creationId="{555C7B9B-4F9B-6EEE-4876-1054F90DAE9C}"/>
          </ac:picMkLst>
        </pc:picChg>
        <pc:picChg chg="del">
          <ac:chgData name="Athena Liang" userId="21a196b258143e40" providerId="LiveId" clId="{A27C7ADE-D472-6D49-8B46-8550EBDCBFA9}" dt="2025-04-11T13:37:04.551" v="7" actId="478"/>
          <ac:picMkLst>
            <pc:docMk/>
            <pc:sldMk cId="426696240" sldId="261"/>
            <ac:picMk id="27" creationId="{16115307-208C-357D-34EF-A28559BD415D}"/>
          </ac:picMkLst>
        </pc:picChg>
        <pc:picChg chg="del">
          <ac:chgData name="Athena Liang" userId="21a196b258143e40" providerId="LiveId" clId="{A27C7ADE-D472-6D49-8B46-8550EBDCBFA9}" dt="2025-04-11T13:37:04.551" v="7" actId="478"/>
          <ac:picMkLst>
            <pc:docMk/>
            <pc:sldMk cId="426696240" sldId="261"/>
            <ac:picMk id="28" creationId="{A7ED7BB4-6C83-4005-3409-EFA33D56A503}"/>
          </ac:picMkLst>
        </pc:picChg>
        <pc:picChg chg="mod">
          <ac:chgData name="Athena Liang" userId="21a196b258143e40" providerId="LiveId" clId="{A27C7ADE-D472-6D49-8B46-8550EBDCBFA9}" dt="2025-04-11T13:37:11.828" v="9"/>
          <ac:picMkLst>
            <pc:docMk/>
            <pc:sldMk cId="426696240" sldId="261"/>
            <ac:picMk id="30" creationId="{3DBCEDCC-51B7-AD3E-2CAA-CABCBE389874}"/>
          </ac:picMkLst>
        </pc:picChg>
        <pc:picChg chg="add mod modCrop">
          <ac:chgData name="Athena Liang" userId="21a196b258143e40" providerId="LiveId" clId="{A27C7ADE-D472-6D49-8B46-8550EBDCBFA9}" dt="2025-04-11T13:38:51.400" v="50" actId="34135"/>
          <ac:picMkLst>
            <pc:docMk/>
            <pc:sldMk cId="426696240" sldId="261"/>
            <ac:picMk id="35" creationId="{CB93DB34-0C3A-1022-0575-49D25FFEECED}"/>
          </ac:picMkLst>
        </pc:picChg>
      </pc:sldChg>
      <pc:sldChg chg="del">
        <pc:chgData name="Athena Liang" userId="21a196b258143e40" providerId="LiveId" clId="{A27C7ADE-D472-6D49-8B46-8550EBDCBFA9}" dt="2025-04-11T13:36:59.556" v="5" actId="2696"/>
        <pc:sldMkLst>
          <pc:docMk/>
          <pc:sldMk cId="1890039156" sldId="262"/>
        </pc:sldMkLst>
      </pc:sldChg>
      <pc:sldChg chg="addSp delSp modSp new mod">
        <pc:chgData name="Athena Liang" userId="21a196b258143e40" providerId="LiveId" clId="{A27C7ADE-D472-6D49-8B46-8550EBDCBFA9}" dt="2025-04-11T13:41:34.848" v="109" actId="20577"/>
        <pc:sldMkLst>
          <pc:docMk/>
          <pc:sldMk cId="2343824622" sldId="262"/>
        </pc:sldMkLst>
        <pc:spChg chg="add del mod">
          <ac:chgData name="Athena Liang" userId="21a196b258143e40" providerId="LiveId" clId="{A27C7ADE-D472-6D49-8B46-8550EBDCBFA9}" dt="2025-04-11T13:40:59.055" v="91" actId="478"/>
          <ac:spMkLst>
            <pc:docMk/>
            <pc:sldMk cId="2343824622" sldId="262"/>
            <ac:spMk id="2" creationId="{A37737FA-36A0-BBB9-0F4C-4C2F66A759B2}"/>
          </ac:spMkLst>
        </pc:spChg>
        <pc:spChg chg="del">
          <ac:chgData name="Athena Liang" userId="21a196b258143e40" providerId="LiveId" clId="{A27C7ADE-D472-6D49-8B46-8550EBDCBFA9}" dt="2025-04-11T13:37:32.716" v="15" actId="478"/>
          <ac:spMkLst>
            <pc:docMk/>
            <pc:sldMk cId="2343824622" sldId="262"/>
            <ac:spMk id="2" creationId="{FEF1F199-81A3-158D-8BE6-13930727EE5D}"/>
          </ac:spMkLst>
        </pc:spChg>
        <pc:spChg chg="del">
          <ac:chgData name="Athena Liang" userId="21a196b258143e40" providerId="LiveId" clId="{A27C7ADE-D472-6D49-8B46-8550EBDCBFA9}" dt="2025-04-11T13:37:32.716" v="15" actId="478"/>
          <ac:spMkLst>
            <pc:docMk/>
            <pc:sldMk cId="2343824622" sldId="262"/>
            <ac:spMk id="3" creationId="{1B59149A-9A85-6403-F952-D092E44462AC}"/>
          </ac:spMkLst>
        </pc:spChg>
        <pc:spChg chg="add del mod">
          <ac:chgData name="Athena Liang" userId="21a196b258143e40" providerId="LiveId" clId="{A27C7ADE-D472-6D49-8B46-8550EBDCBFA9}" dt="2025-04-11T13:40:59.055" v="91" actId="478"/>
          <ac:spMkLst>
            <pc:docMk/>
            <pc:sldMk cId="2343824622" sldId="262"/>
            <ac:spMk id="3" creationId="{75B0ADFB-9FF7-84A6-CB36-491A9E4BB2C2}"/>
          </ac:spMkLst>
        </pc:spChg>
        <pc:spChg chg="mod">
          <ac:chgData name="Athena Liang" userId="21a196b258143e40" providerId="LiveId" clId="{A27C7ADE-D472-6D49-8B46-8550EBDCBFA9}" dt="2025-04-11T13:40:05.516" v="56"/>
          <ac:spMkLst>
            <pc:docMk/>
            <pc:sldMk cId="2343824622" sldId="262"/>
            <ac:spMk id="5" creationId="{13B76DD3-D379-216E-443D-24A8F26C629B}"/>
          </ac:spMkLst>
        </pc:spChg>
        <pc:spChg chg="mod">
          <ac:chgData name="Athena Liang" userId="21a196b258143e40" providerId="LiveId" clId="{A27C7ADE-D472-6D49-8B46-8550EBDCBFA9}" dt="2025-04-11T13:37:29.182" v="14"/>
          <ac:spMkLst>
            <pc:docMk/>
            <pc:sldMk cId="2343824622" sldId="262"/>
            <ac:spMk id="6" creationId="{A18F8BB1-0022-B674-1086-7B290D6F12F4}"/>
          </ac:spMkLst>
        </pc:spChg>
        <pc:spChg chg="mod">
          <ac:chgData name="Athena Liang" userId="21a196b258143e40" providerId="LiveId" clId="{A27C7ADE-D472-6D49-8B46-8550EBDCBFA9}" dt="2025-04-11T13:40:05.516" v="56"/>
          <ac:spMkLst>
            <pc:docMk/>
            <pc:sldMk cId="2343824622" sldId="262"/>
            <ac:spMk id="6" creationId="{E68CC8C3-02E6-2EF6-9A09-B9C1FB182F1A}"/>
          </ac:spMkLst>
        </pc:spChg>
        <pc:spChg chg="mod">
          <ac:chgData name="Athena Liang" userId="21a196b258143e40" providerId="LiveId" clId="{A27C7ADE-D472-6D49-8B46-8550EBDCBFA9}" dt="2025-04-11T13:37:29.182" v="14"/>
          <ac:spMkLst>
            <pc:docMk/>
            <pc:sldMk cId="2343824622" sldId="262"/>
            <ac:spMk id="7" creationId="{ED81A8AD-33DE-679F-6998-3B8EF5A3645A}"/>
          </ac:spMkLst>
        </pc:spChg>
        <pc:spChg chg="add del mod">
          <ac:chgData name="Athena Liang" userId="21a196b258143e40" providerId="LiveId" clId="{A27C7ADE-D472-6D49-8B46-8550EBDCBFA9}" dt="2025-04-11T13:40:59.055" v="91" actId="478"/>
          <ac:spMkLst>
            <pc:docMk/>
            <pc:sldMk cId="2343824622" sldId="262"/>
            <ac:spMk id="7" creationId="{FB12BA37-893B-34D2-DEED-ED71B4C58403}"/>
          </ac:spMkLst>
        </pc:spChg>
        <pc:spChg chg="add del mod">
          <ac:chgData name="Athena Liang" userId="21a196b258143e40" providerId="LiveId" clId="{A27C7ADE-D472-6D49-8B46-8550EBDCBFA9}" dt="2025-04-11T13:40:59.055" v="91" actId="478"/>
          <ac:spMkLst>
            <pc:docMk/>
            <pc:sldMk cId="2343824622" sldId="262"/>
            <ac:spMk id="8" creationId="{56FC09E8-FC7A-3DF3-47DA-7571D34199C5}"/>
          </ac:spMkLst>
        </pc:spChg>
        <pc:spChg chg="mod">
          <ac:chgData name="Athena Liang" userId="21a196b258143e40" providerId="LiveId" clId="{A27C7ADE-D472-6D49-8B46-8550EBDCBFA9}" dt="2025-04-11T13:37:29.182" v="14"/>
          <ac:spMkLst>
            <pc:docMk/>
            <pc:sldMk cId="2343824622" sldId="262"/>
            <ac:spMk id="10" creationId="{854B92F9-D19F-9CC5-3D5E-EF24253176A4}"/>
          </ac:spMkLst>
        </pc:spChg>
        <pc:spChg chg="mod">
          <ac:chgData name="Athena Liang" userId="21a196b258143e40" providerId="LiveId" clId="{A27C7ADE-D472-6D49-8B46-8550EBDCBFA9}" dt="2025-04-11T13:40:08.236" v="58"/>
          <ac:spMkLst>
            <pc:docMk/>
            <pc:sldMk cId="2343824622" sldId="262"/>
            <ac:spMk id="10" creationId="{CBE4F627-E7B3-99FD-E67F-67CB7D957781}"/>
          </ac:spMkLst>
        </pc:spChg>
        <pc:spChg chg="mod">
          <ac:chgData name="Athena Liang" userId="21a196b258143e40" providerId="LiveId" clId="{A27C7ADE-D472-6D49-8B46-8550EBDCBFA9}" dt="2025-04-11T13:37:29.182" v="14"/>
          <ac:spMkLst>
            <pc:docMk/>
            <pc:sldMk cId="2343824622" sldId="262"/>
            <ac:spMk id="11" creationId="{529708F0-396B-281B-ADCE-8810B365FFEC}"/>
          </ac:spMkLst>
        </pc:spChg>
        <pc:spChg chg="mod">
          <ac:chgData name="Athena Liang" userId="21a196b258143e40" providerId="LiveId" clId="{A27C7ADE-D472-6D49-8B46-8550EBDCBFA9}" dt="2025-04-11T13:40:08.236" v="58"/>
          <ac:spMkLst>
            <pc:docMk/>
            <pc:sldMk cId="2343824622" sldId="262"/>
            <ac:spMk id="11" creationId="{5A4FDFE0-7A6A-CC89-ED07-E182420498BD}"/>
          </ac:spMkLst>
        </pc:spChg>
        <pc:spChg chg="add mod">
          <ac:chgData name="Athena Liang" userId="21a196b258143e40" providerId="LiveId" clId="{A27C7ADE-D472-6D49-8B46-8550EBDCBFA9}" dt="2025-04-11T13:41:05.176" v="94" actId="1076"/>
          <ac:spMkLst>
            <pc:docMk/>
            <pc:sldMk cId="2343824622" sldId="262"/>
            <ac:spMk id="13" creationId="{450A447F-C425-9C2F-CBC1-E14DDBFCE983}"/>
          </ac:spMkLst>
        </pc:spChg>
        <pc:spChg chg="mod topLvl">
          <ac:chgData name="Athena Liang" userId="21a196b258143e40" providerId="LiveId" clId="{A27C7ADE-D472-6D49-8B46-8550EBDCBFA9}" dt="2025-04-11T13:39:57.070" v="53" actId="165"/>
          <ac:spMkLst>
            <pc:docMk/>
            <pc:sldMk cId="2343824622" sldId="262"/>
            <ac:spMk id="16" creationId="{CEDAFD81-DE52-FB44-2586-E9F33308E563}"/>
          </ac:spMkLst>
        </pc:spChg>
        <pc:spChg chg="mod topLvl">
          <ac:chgData name="Athena Liang" userId="21a196b258143e40" providerId="LiveId" clId="{A27C7ADE-D472-6D49-8B46-8550EBDCBFA9}" dt="2025-04-11T13:40:54.022" v="90" actId="1076"/>
          <ac:spMkLst>
            <pc:docMk/>
            <pc:sldMk cId="2343824622" sldId="262"/>
            <ac:spMk id="17" creationId="{06E03E90-35C6-C8E0-D40D-A4879792A405}"/>
          </ac:spMkLst>
        </pc:spChg>
        <pc:spChg chg="mod">
          <ac:chgData name="Athena Liang" userId="21a196b258143e40" providerId="LiveId" clId="{A27C7ADE-D472-6D49-8B46-8550EBDCBFA9}" dt="2025-04-11T13:37:33.135" v="16"/>
          <ac:spMkLst>
            <pc:docMk/>
            <pc:sldMk cId="2343824622" sldId="262"/>
            <ac:spMk id="20" creationId="{C92E083B-F3F2-0AC0-44D9-1E59514FBB0F}"/>
          </ac:spMkLst>
        </pc:spChg>
        <pc:spChg chg="mod">
          <ac:chgData name="Athena Liang" userId="21a196b258143e40" providerId="LiveId" clId="{A27C7ADE-D472-6D49-8B46-8550EBDCBFA9}" dt="2025-04-11T13:37:33.135" v="16"/>
          <ac:spMkLst>
            <pc:docMk/>
            <pc:sldMk cId="2343824622" sldId="262"/>
            <ac:spMk id="21" creationId="{69FD2FD7-4D06-1167-DF83-A201D6FF4122}"/>
          </ac:spMkLst>
        </pc:spChg>
        <pc:spChg chg="add mod">
          <ac:chgData name="Athena Liang" userId="21a196b258143e40" providerId="LiveId" clId="{A27C7ADE-D472-6D49-8B46-8550EBDCBFA9}" dt="2025-04-11T13:41:05.176" v="94" actId="1076"/>
          <ac:spMkLst>
            <pc:docMk/>
            <pc:sldMk cId="2343824622" sldId="262"/>
            <ac:spMk id="24" creationId="{2B247F92-46E5-55F8-974F-695CA1C224B8}"/>
          </ac:spMkLst>
        </pc:spChg>
        <pc:spChg chg="add mod">
          <ac:chgData name="Athena Liang" userId="21a196b258143e40" providerId="LiveId" clId="{A27C7ADE-D472-6D49-8B46-8550EBDCBFA9}" dt="2025-04-11T13:41:10.950" v="96" actId="1076"/>
          <ac:spMkLst>
            <pc:docMk/>
            <pc:sldMk cId="2343824622" sldId="262"/>
            <ac:spMk id="25" creationId="{AEC329F4-B2BB-C711-1CDD-0FDC0C82E010}"/>
          </ac:spMkLst>
        </pc:spChg>
        <pc:spChg chg="add mod">
          <ac:chgData name="Athena Liang" userId="21a196b258143e40" providerId="LiveId" clId="{A27C7ADE-D472-6D49-8B46-8550EBDCBFA9}" dt="2025-04-11T13:41:10.950" v="96" actId="1076"/>
          <ac:spMkLst>
            <pc:docMk/>
            <pc:sldMk cId="2343824622" sldId="262"/>
            <ac:spMk id="26" creationId="{BB85521D-4AA7-1FBA-A71F-146BB06EE0D5}"/>
          </ac:spMkLst>
        </pc:spChg>
        <pc:spChg chg="add mod">
          <ac:chgData name="Athena Liang" userId="21a196b258143e40" providerId="LiveId" clId="{A27C7ADE-D472-6D49-8B46-8550EBDCBFA9}" dt="2025-04-11T13:41:10.950" v="96" actId="1076"/>
          <ac:spMkLst>
            <pc:docMk/>
            <pc:sldMk cId="2343824622" sldId="262"/>
            <ac:spMk id="27" creationId="{15FE2A96-97D2-AC5D-49E3-8FCD22E7790A}"/>
          </ac:spMkLst>
        </pc:spChg>
        <pc:spChg chg="add mod">
          <ac:chgData name="Athena Liang" userId="21a196b258143e40" providerId="LiveId" clId="{A27C7ADE-D472-6D49-8B46-8550EBDCBFA9}" dt="2025-04-11T13:41:10.950" v="96" actId="1076"/>
          <ac:spMkLst>
            <pc:docMk/>
            <pc:sldMk cId="2343824622" sldId="262"/>
            <ac:spMk id="28" creationId="{F90F589C-58C1-DC16-6710-872DDC161184}"/>
          </ac:spMkLst>
        </pc:spChg>
        <pc:spChg chg="add mod">
          <ac:chgData name="Athena Liang" userId="21a196b258143e40" providerId="LiveId" clId="{A27C7ADE-D472-6D49-8B46-8550EBDCBFA9}" dt="2025-04-11T13:41:22.691" v="99" actId="1076"/>
          <ac:spMkLst>
            <pc:docMk/>
            <pc:sldMk cId="2343824622" sldId="262"/>
            <ac:spMk id="29" creationId="{F7B9BEBA-CE9C-5957-AB2C-ED56DF962B70}"/>
          </ac:spMkLst>
        </pc:spChg>
        <pc:spChg chg="add mod">
          <ac:chgData name="Athena Liang" userId="21a196b258143e40" providerId="LiveId" clId="{A27C7ADE-D472-6D49-8B46-8550EBDCBFA9}" dt="2025-04-11T13:41:22.691" v="99" actId="1076"/>
          <ac:spMkLst>
            <pc:docMk/>
            <pc:sldMk cId="2343824622" sldId="262"/>
            <ac:spMk id="30" creationId="{0DB65486-D609-3564-50E1-2A4CBF0BAB0A}"/>
          </ac:spMkLst>
        </pc:spChg>
        <pc:spChg chg="add mod">
          <ac:chgData name="Athena Liang" userId="21a196b258143e40" providerId="LiveId" clId="{A27C7ADE-D472-6D49-8B46-8550EBDCBFA9}" dt="2025-04-11T13:41:22.691" v="99" actId="1076"/>
          <ac:spMkLst>
            <pc:docMk/>
            <pc:sldMk cId="2343824622" sldId="262"/>
            <ac:spMk id="31" creationId="{E5E2BA73-5FEF-9EFF-A2F5-55E9B469C464}"/>
          </ac:spMkLst>
        </pc:spChg>
        <pc:spChg chg="add mod">
          <ac:chgData name="Athena Liang" userId="21a196b258143e40" providerId="LiveId" clId="{A27C7ADE-D472-6D49-8B46-8550EBDCBFA9}" dt="2025-04-11T13:41:22.691" v="99" actId="1076"/>
          <ac:spMkLst>
            <pc:docMk/>
            <pc:sldMk cId="2343824622" sldId="262"/>
            <ac:spMk id="32" creationId="{734284BA-DADA-56D3-242E-3DFFB46516DE}"/>
          </ac:spMkLst>
        </pc:spChg>
        <pc:spChg chg="add mod">
          <ac:chgData name="Athena Liang" userId="21a196b258143e40" providerId="LiveId" clId="{A27C7ADE-D472-6D49-8B46-8550EBDCBFA9}" dt="2025-04-11T13:41:34.848" v="109" actId="20577"/>
          <ac:spMkLst>
            <pc:docMk/>
            <pc:sldMk cId="2343824622" sldId="262"/>
            <ac:spMk id="33" creationId="{EA560D1F-8752-7DA8-B7BF-B2DD6543D293}"/>
          </ac:spMkLst>
        </pc:spChg>
        <pc:grpChg chg="add del mod">
          <ac:chgData name="Athena Liang" userId="21a196b258143e40" providerId="LiveId" clId="{A27C7ADE-D472-6D49-8B46-8550EBDCBFA9}" dt="2025-04-11T13:40:59.055" v="91" actId="478"/>
          <ac:grpSpMkLst>
            <pc:docMk/>
            <pc:sldMk cId="2343824622" sldId="262"/>
            <ac:grpSpMk id="4" creationId="{D5FCAB38-6B21-C712-0E79-EB01E9D6D524}"/>
          </ac:grpSpMkLst>
        </pc:grpChg>
        <pc:grpChg chg="add mod">
          <ac:chgData name="Athena Liang" userId="21a196b258143e40" providerId="LiveId" clId="{A27C7ADE-D472-6D49-8B46-8550EBDCBFA9}" dt="2025-04-11T13:37:29.182" v="14"/>
          <ac:grpSpMkLst>
            <pc:docMk/>
            <pc:sldMk cId="2343824622" sldId="262"/>
            <ac:grpSpMk id="5" creationId="{8DD04C44-A29E-79C4-D235-93EC0F8EFA1A}"/>
          </ac:grpSpMkLst>
        </pc:grpChg>
        <pc:grpChg chg="add mod">
          <ac:chgData name="Athena Liang" userId="21a196b258143e40" providerId="LiveId" clId="{A27C7ADE-D472-6D49-8B46-8550EBDCBFA9}" dt="2025-04-11T13:37:29.182" v="14"/>
          <ac:grpSpMkLst>
            <pc:docMk/>
            <pc:sldMk cId="2343824622" sldId="262"/>
            <ac:grpSpMk id="9" creationId="{1128D48C-25E9-6164-484B-F04F95765C5F}"/>
          </ac:grpSpMkLst>
        </pc:grpChg>
        <pc:grpChg chg="add del mod">
          <ac:chgData name="Athena Liang" userId="21a196b258143e40" providerId="LiveId" clId="{A27C7ADE-D472-6D49-8B46-8550EBDCBFA9}" dt="2025-04-11T13:40:59.055" v="91" actId="478"/>
          <ac:grpSpMkLst>
            <pc:docMk/>
            <pc:sldMk cId="2343824622" sldId="262"/>
            <ac:grpSpMk id="9" creationId="{1C71B63A-64D8-6B57-59FD-F1DD1678B491}"/>
          </ac:grpSpMkLst>
        </pc:grpChg>
        <pc:grpChg chg="add del mod">
          <ac:chgData name="Athena Liang" userId="21a196b258143e40" providerId="LiveId" clId="{A27C7ADE-D472-6D49-8B46-8550EBDCBFA9}" dt="2025-04-11T13:39:57.070" v="53" actId="165"/>
          <ac:grpSpMkLst>
            <pc:docMk/>
            <pc:sldMk cId="2343824622" sldId="262"/>
            <ac:grpSpMk id="15" creationId="{7D951085-37DE-C8C8-B521-276A14DE8C36}"/>
          </ac:grpSpMkLst>
        </pc:grpChg>
        <pc:grpChg chg="add del mod">
          <ac:chgData name="Athena Liang" userId="21a196b258143e40" providerId="LiveId" clId="{A27C7ADE-D472-6D49-8B46-8550EBDCBFA9}" dt="2025-04-11T13:41:01.269" v="92" actId="478"/>
          <ac:grpSpMkLst>
            <pc:docMk/>
            <pc:sldMk cId="2343824622" sldId="262"/>
            <ac:grpSpMk id="19" creationId="{9F285A0A-093C-508E-B1DC-A3D9CB710C65}"/>
          </ac:grpSpMkLst>
        </pc:grpChg>
        <pc:picChg chg="add mod">
          <ac:chgData name="Athena Liang" userId="21a196b258143e40" providerId="LiveId" clId="{A27C7ADE-D472-6D49-8B46-8550EBDCBFA9}" dt="2025-04-11T13:37:29.182" v="14"/>
          <ac:picMkLst>
            <pc:docMk/>
            <pc:sldMk cId="2343824622" sldId="262"/>
            <ac:picMk id="4" creationId="{101771EE-0486-262E-D17E-74D4F32443D7}"/>
          </ac:picMkLst>
        </pc:picChg>
        <pc:picChg chg="mod">
          <ac:chgData name="Athena Liang" userId="21a196b258143e40" providerId="LiveId" clId="{A27C7ADE-D472-6D49-8B46-8550EBDCBFA9}" dt="2025-04-11T13:37:29.182" v="14"/>
          <ac:picMkLst>
            <pc:docMk/>
            <pc:sldMk cId="2343824622" sldId="262"/>
            <ac:picMk id="8" creationId="{B1784953-77C5-AF42-EBB3-4237793615D8}"/>
          </ac:picMkLst>
        </pc:picChg>
        <pc:picChg chg="add mod">
          <ac:chgData name="Athena Liang" userId="21a196b258143e40" providerId="LiveId" clId="{A27C7ADE-D472-6D49-8B46-8550EBDCBFA9}" dt="2025-04-11T13:37:29.182" v="14"/>
          <ac:picMkLst>
            <pc:docMk/>
            <pc:sldMk cId="2343824622" sldId="262"/>
            <ac:picMk id="12" creationId="{49DA4061-827D-08B1-8534-27A58FA33930}"/>
          </ac:picMkLst>
        </pc:picChg>
        <pc:picChg chg="add del mod">
          <ac:chgData name="Athena Liang" userId="21a196b258143e40" providerId="LiveId" clId="{A27C7ADE-D472-6D49-8B46-8550EBDCBFA9}" dt="2025-04-11T13:40:29.035" v="62" actId="478"/>
          <ac:picMkLst>
            <pc:docMk/>
            <pc:sldMk cId="2343824622" sldId="262"/>
            <ac:picMk id="12" creationId="{9DC90565-EB50-D9FC-DB03-CF62B3F9BC86}"/>
          </ac:picMkLst>
        </pc:picChg>
        <pc:picChg chg="add mod">
          <ac:chgData name="Athena Liang" userId="21a196b258143e40" providerId="LiveId" clId="{A27C7ADE-D472-6D49-8B46-8550EBDCBFA9}" dt="2025-04-11T13:37:29.182" v="14"/>
          <ac:picMkLst>
            <pc:docMk/>
            <pc:sldMk cId="2343824622" sldId="262"/>
            <ac:picMk id="13" creationId="{114571AE-543E-1F15-45C3-CC08C083EE81}"/>
          </ac:picMkLst>
        </pc:picChg>
        <pc:picChg chg="add del mod">
          <ac:chgData name="Athena Liang" userId="21a196b258143e40" providerId="LiveId" clId="{A27C7ADE-D472-6D49-8B46-8550EBDCBFA9}" dt="2025-04-11T13:40:03.227" v="55" actId="478"/>
          <ac:picMkLst>
            <pc:docMk/>
            <pc:sldMk cId="2343824622" sldId="262"/>
            <ac:picMk id="14" creationId="{7D03D1DE-155C-B0EC-00CB-020D84EFA404}"/>
          </ac:picMkLst>
        </pc:picChg>
        <pc:picChg chg="del mod topLvl">
          <ac:chgData name="Athena Liang" userId="21a196b258143e40" providerId="LiveId" clId="{A27C7ADE-D472-6D49-8B46-8550EBDCBFA9}" dt="2025-04-11T13:40:03.227" v="55" actId="478"/>
          <ac:picMkLst>
            <pc:docMk/>
            <pc:sldMk cId="2343824622" sldId="262"/>
            <ac:picMk id="18" creationId="{80EED784-AD25-41B6-B374-794DBD3AE7DF}"/>
          </ac:picMkLst>
        </pc:picChg>
        <pc:picChg chg="add del mod">
          <ac:chgData name="Athena Liang" userId="21a196b258143e40" providerId="LiveId" clId="{A27C7ADE-D472-6D49-8B46-8550EBDCBFA9}" dt="2025-04-11T13:40:01.225" v="54" actId="478"/>
          <ac:picMkLst>
            <pc:docMk/>
            <pc:sldMk cId="2343824622" sldId="262"/>
            <ac:picMk id="22" creationId="{B0ECCAD5-B595-3A95-6CED-DDABF10E7C7E}"/>
          </ac:picMkLst>
        </pc:picChg>
        <pc:picChg chg="add del mod">
          <ac:chgData name="Athena Liang" userId="21a196b258143e40" providerId="LiveId" clId="{A27C7ADE-D472-6D49-8B46-8550EBDCBFA9}" dt="2025-04-11T13:40:01.225" v="54" actId="478"/>
          <ac:picMkLst>
            <pc:docMk/>
            <pc:sldMk cId="2343824622" sldId="262"/>
            <ac:picMk id="23" creationId="{5A18F2F1-03CC-E7EB-F8FE-C31CE852B34F}"/>
          </ac:picMkLst>
        </pc:picChg>
      </pc:sldChg>
      <pc:sldChg chg="del">
        <pc:chgData name="Athena Liang" userId="21a196b258143e40" providerId="LiveId" clId="{A27C7ADE-D472-6D49-8B46-8550EBDCBFA9}" dt="2025-04-11T13:37:00.443" v="6" actId="2696"/>
        <pc:sldMkLst>
          <pc:docMk/>
          <pc:sldMk cId="2064569113" sldId="263"/>
        </pc:sldMkLst>
      </pc:sldChg>
    </pc:docChg>
  </pc:docChgLst>
  <pc:docChgLst>
    <pc:chgData name="Athena Liang" userId="21a196b258143e40" providerId="LiveId" clId="{1EDC61DD-5AC3-C94A-9805-1CA03FEA5A9E}"/>
    <pc:docChg chg="delSld">
      <pc:chgData name="Athena Liang" userId="21a196b258143e40" providerId="LiveId" clId="{1EDC61DD-5AC3-C94A-9805-1CA03FEA5A9E}" dt="2025-04-11T13:42:44.757" v="0" actId="2696"/>
      <pc:docMkLst>
        <pc:docMk/>
      </pc:docMkLst>
      <pc:sldChg chg="del">
        <pc:chgData name="Athena Liang" userId="21a196b258143e40" providerId="LiveId" clId="{1EDC61DD-5AC3-C94A-9805-1CA03FEA5A9E}" dt="2025-04-11T13:42:44.757" v="0" actId="2696"/>
        <pc:sldMkLst>
          <pc:docMk/>
          <pc:sldMk cId="426696240" sldId="261"/>
        </pc:sldMkLst>
      </pc:sldChg>
    </pc:docChg>
  </pc:docChgLst>
  <pc:docChgLst>
    <pc:chgData name="Athena Liang" userId="21a196b258143e40" providerId="LiveId" clId="{1C013D69-2C83-7846-B401-E666D5151E48}"/>
    <pc:docChg chg="custSel addSld modSld">
      <pc:chgData name="Athena Liang" userId="21a196b258143e40" providerId="LiveId" clId="{1C013D69-2C83-7846-B401-E666D5151E48}" dt="2024-08-06T05:40:30.673" v="132" actId="1076"/>
      <pc:docMkLst>
        <pc:docMk/>
      </pc:docMkLst>
      <pc:sldChg chg="addSp delSp modSp new mod">
        <pc:chgData name="Athena Liang" userId="21a196b258143e40" providerId="LiveId" clId="{1C013D69-2C83-7846-B401-E666D5151E48}" dt="2024-08-06T05:40:30.673" v="132" actId="1076"/>
        <pc:sldMkLst>
          <pc:docMk/>
          <pc:sldMk cId="2064569113" sldId="263"/>
        </pc:sldMkLst>
      </pc:sldChg>
    </pc:docChg>
  </pc:docChgLst>
  <pc:docChgLst>
    <pc:chgData name="Athena Liang" userId="21a196b258143e40" providerId="LiveId" clId="{98C14B89-5D31-6F4E-9E5B-77C5D197CFEE}"/>
    <pc:docChg chg="custSel addSld modSld">
      <pc:chgData name="Athena Liang" userId="21a196b258143e40" providerId="LiveId" clId="{98C14B89-5D31-6F4E-9E5B-77C5D197CFEE}" dt="2023-10-12T10:35:58.407" v="3" actId="1076"/>
      <pc:docMkLst>
        <pc:docMk/>
      </pc:docMkLst>
      <pc:sldChg chg="addSp delSp modSp add mod">
        <pc:chgData name="Athena Liang" userId="21a196b258143e40" providerId="LiveId" clId="{98C14B89-5D31-6F4E-9E5B-77C5D197CFEE}" dt="2023-10-12T10:35:58.407" v="3" actId="1076"/>
        <pc:sldMkLst>
          <pc:docMk/>
          <pc:sldMk cId="426696240" sldId="261"/>
        </pc:sldMkLst>
      </pc:sldChg>
    </pc:docChg>
  </pc:docChgLst>
  <pc:docChgLst>
    <pc:chgData name="Athena Liang" userId="21a196b258143e40" providerId="LiveId" clId="{13911A8F-149D-4949-80E1-1FF2715340B5}"/>
    <pc:docChg chg="undo custSel addSld delSld modSld">
      <pc:chgData name="Athena Liang" userId="21a196b258143e40" providerId="LiveId" clId="{13911A8F-149D-4949-80E1-1FF2715340B5}" dt="2022-09-14T13:01:16.445" v="248" actId="2890"/>
      <pc:docMkLst>
        <pc:docMk/>
      </pc:docMkLst>
      <pc:sldChg chg="addSp modSp mod">
        <pc:chgData name="Athena Liang" userId="21a196b258143e40" providerId="LiveId" clId="{13911A8F-149D-4949-80E1-1FF2715340B5}" dt="2022-08-26T04:45:21.373" v="12" actId="14100"/>
        <pc:sldMkLst>
          <pc:docMk/>
          <pc:sldMk cId="1058390818" sldId="257"/>
        </pc:sldMkLst>
      </pc:sldChg>
      <pc:sldChg chg="add del">
        <pc:chgData name="Athena Liang" userId="21a196b258143e40" providerId="LiveId" clId="{13911A8F-149D-4949-80E1-1FF2715340B5}" dt="2022-08-29T11:52:55.140" v="14" actId="2696"/>
        <pc:sldMkLst>
          <pc:docMk/>
          <pc:sldMk cId="999780268" sldId="258"/>
        </pc:sldMkLst>
      </pc:sldChg>
      <pc:sldChg chg="addSp delSp modSp add mod">
        <pc:chgData name="Athena Liang" userId="21a196b258143e40" providerId="LiveId" clId="{13911A8F-149D-4949-80E1-1FF2715340B5}" dt="2022-08-31T01:40:11.114" v="245" actId="478"/>
        <pc:sldMkLst>
          <pc:docMk/>
          <pc:sldMk cId="3642932874" sldId="258"/>
        </pc:sldMkLst>
      </pc:sldChg>
      <pc:sldChg chg="addSp delSp modSp new del mod">
        <pc:chgData name="Athena Liang" userId="21a196b258143e40" providerId="LiveId" clId="{13911A8F-149D-4949-80E1-1FF2715340B5}" dt="2022-08-29T13:19:54.438" v="149" actId="2696"/>
        <pc:sldMkLst>
          <pc:docMk/>
          <pc:sldMk cId="383642805" sldId="259"/>
        </pc:sldMkLst>
      </pc:sldChg>
      <pc:sldChg chg="add">
        <pc:chgData name="Athena Liang" userId="21a196b258143e40" providerId="LiveId" clId="{13911A8F-149D-4949-80E1-1FF2715340B5}" dt="2022-09-14T13:01:16.445" v="248" actId="2890"/>
        <pc:sldMkLst>
          <pc:docMk/>
          <pc:sldMk cId="1767419078" sldId="259"/>
        </pc:sldMkLst>
      </pc:sldChg>
      <pc:sldChg chg="add del">
        <pc:chgData name="Athena Liang" userId="21a196b258143e40" providerId="LiveId" clId="{13911A8F-149D-4949-80E1-1FF2715340B5}" dt="2022-09-14T13:01:13.514" v="247" actId="2696"/>
        <pc:sldMkLst>
          <pc:docMk/>
          <pc:sldMk cId="1794476132" sldId="259"/>
        </pc:sldMkLst>
      </pc:sldChg>
    </pc:docChg>
  </pc:docChgLst>
  <pc:docChgLst>
    <pc:chgData name="Athena Liang" userId="21a196b258143e40" providerId="LiveId" clId="{93323202-FD80-2F47-84FE-C4A1DC8E3309}"/>
    <pc:docChg chg="undo custSel addSld modSld">
      <pc:chgData name="Athena Liang" userId="21a196b258143e40" providerId="LiveId" clId="{93323202-FD80-2F47-84FE-C4A1DC8E3309}" dt="2022-08-10T04:46:02.834" v="104" actId="478"/>
      <pc:docMkLst>
        <pc:docMk/>
      </pc:docMkLst>
      <pc:sldChg chg="addSp delSp modSp add mod">
        <pc:chgData name="Athena Liang" userId="21a196b258143e40" providerId="LiveId" clId="{93323202-FD80-2F47-84FE-C4A1DC8E3309}" dt="2022-08-10T04:46:02.834" v="104" actId="478"/>
        <pc:sldMkLst>
          <pc:docMk/>
          <pc:sldMk cId="1058390818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5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0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4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4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4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3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8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4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3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2D467-0FAD-D944-AB5A-21E1AA17C18D}" type="datetimeFigureOut">
              <a:rPr lang="en-US" smtClean="0"/>
              <a:t>4/11/25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AE1C6-C952-F942-A94F-900314D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7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EDAFD81-DE52-FB44-2586-E9F33308E563}"/>
              </a:ext>
            </a:extLst>
          </p:cNvPr>
          <p:cNvSpPr/>
          <p:nvPr/>
        </p:nvSpPr>
        <p:spPr>
          <a:xfrm>
            <a:off x="696259" y="303644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E03E90-35C6-C8E0-D40D-A4879792A405}"/>
              </a:ext>
            </a:extLst>
          </p:cNvPr>
          <p:cNvSpPr txBox="1"/>
          <p:nvPr/>
        </p:nvSpPr>
        <p:spPr>
          <a:xfrm>
            <a:off x="804160" y="2345029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0A447F-C425-9C2F-CBC1-E14DDBFCE983}"/>
              </a:ext>
            </a:extLst>
          </p:cNvPr>
          <p:cNvSpPr/>
          <p:nvPr/>
        </p:nvSpPr>
        <p:spPr>
          <a:xfrm>
            <a:off x="3581574" y="303644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247F92-46E5-55F8-974F-695CA1C224B8}"/>
              </a:ext>
            </a:extLst>
          </p:cNvPr>
          <p:cNvSpPr txBox="1"/>
          <p:nvPr/>
        </p:nvSpPr>
        <p:spPr>
          <a:xfrm>
            <a:off x="3689475" y="2345029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C329F4-B2BB-C711-1CDD-0FDC0C82E010}"/>
              </a:ext>
            </a:extLst>
          </p:cNvPr>
          <p:cNvSpPr/>
          <p:nvPr/>
        </p:nvSpPr>
        <p:spPr>
          <a:xfrm>
            <a:off x="696259" y="3101273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85521D-4AA7-1FBA-A71F-146BB06EE0D5}"/>
              </a:ext>
            </a:extLst>
          </p:cNvPr>
          <p:cNvSpPr txBox="1"/>
          <p:nvPr/>
        </p:nvSpPr>
        <p:spPr>
          <a:xfrm>
            <a:off x="804160" y="5142658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FE2A96-97D2-AC5D-49E3-8FCD22E7790A}"/>
              </a:ext>
            </a:extLst>
          </p:cNvPr>
          <p:cNvSpPr/>
          <p:nvPr/>
        </p:nvSpPr>
        <p:spPr>
          <a:xfrm>
            <a:off x="3581574" y="3101273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0F589C-58C1-DC16-6710-872DDC161184}"/>
              </a:ext>
            </a:extLst>
          </p:cNvPr>
          <p:cNvSpPr txBox="1"/>
          <p:nvPr/>
        </p:nvSpPr>
        <p:spPr>
          <a:xfrm>
            <a:off x="3689475" y="5142658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7B9BEBA-CE9C-5957-AB2C-ED56DF962B70}"/>
              </a:ext>
            </a:extLst>
          </p:cNvPr>
          <p:cNvSpPr/>
          <p:nvPr/>
        </p:nvSpPr>
        <p:spPr>
          <a:xfrm>
            <a:off x="696259" y="5898902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B65486-D609-3564-50E1-2A4CBF0BAB0A}"/>
              </a:ext>
            </a:extLst>
          </p:cNvPr>
          <p:cNvSpPr txBox="1"/>
          <p:nvPr/>
        </p:nvSpPr>
        <p:spPr>
          <a:xfrm>
            <a:off x="804160" y="7940287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5E2BA73-5FEF-9EFF-A2F5-55E9B469C464}"/>
              </a:ext>
            </a:extLst>
          </p:cNvPr>
          <p:cNvSpPr/>
          <p:nvPr/>
        </p:nvSpPr>
        <p:spPr>
          <a:xfrm>
            <a:off x="3581574" y="5898902"/>
            <a:ext cx="2472266" cy="24266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4284BA-DADA-56D3-242E-3DFFB46516DE}"/>
              </a:ext>
            </a:extLst>
          </p:cNvPr>
          <p:cNvSpPr txBox="1"/>
          <p:nvPr/>
        </p:nvSpPr>
        <p:spPr>
          <a:xfrm>
            <a:off x="3689475" y="7940287"/>
            <a:ext cx="236436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name -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560D1F-8752-7DA8-B7BF-B2DD6543D293}"/>
              </a:ext>
            </a:extLst>
          </p:cNvPr>
          <p:cNvSpPr txBox="1"/>
          <p:nvPr/>
        </p:nvSpPr>
        <p:spPr>
          <a:xfrm>
            <a:off x="750209" y="1257236"/>
            <a:ext cx="25234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Chalkboard" panose="03050602040202020205" pitchFamily="66" charset="77"/>
              </a:rPr>
              <a:t>- Insert activity picture - </a:t>
            </a:r>
          </a:p>
        </p:txBody>
      </p:sp>
    </p:spTree>
    <p:extLst>
      <p:ext uri="{BB962C8B-B14F-4D97-AF65-F5344CB8AC3E}">
        <p14:creationId xmlns:p14="http://schemas.microsoft.com/office/powerpoint/2010/main" val="2343824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817</TotalTime>
  <Words>35</Words>
  <Application>Microsoft Macintosh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Athena Liang</dc:creator>
  <cp:lastModifiedBy>Athena Liang</cp:lastModifiedBy>
  <cp:revision>1</cp:revision>
  <cp:lastPrinted>2022-08-29T12:36:49Z</cp:lastPrinted>
  <dcterms:created xsi:type="dcterms:W3CDTF">2022-04-16T03:18:17Z</dcterms:created>
  <dcterms:modified xsi:type="dcterms:W3CDTF">2025-04-11T13:42:47Z</dcterms:modified>
</cp:coreProperties>
</file>